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32656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Анкетирование родителей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Проект на грант 2021\Проект робототехника 1.12.2021\фото анкетирование 2021\4 гр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348880"/>
            <a:ext cx="2582505" cy="3456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Проект на грант 2021\Проект робототехника 1.12.2021\фото анкетирование 2021\4 гр 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2348880"/>
            <a:ext cx="2592289" cy="34694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\Desktop\Проект на грант 2021\Проект робототехника 1.12.2021\фото анкетирование 2021\4 гр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2348879"/>
            <a:ext cx="2592289" cy="34694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40566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Максим\Desktop\нпв\сканир.анкеты робототех\10 гр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09" y="620688"/>
            <a:ext cx="3871611" cy="28144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Максим\Desktop\нпв\сканир.анкеты робототех\10 гр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836" y="716894"/>
            <a:ext cx="4664054" cy="3390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29875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аксим\Desktop\нпв\сканир.анкеты робототех\10 гр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5180"/>
            <a:ext cx="4520256" cy="32859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Максим\Desktop\нпв\сканир.анкеты робототех\10 гр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497" y="392501"/>
            <a:ext cx="4168778" cy="3030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Максим\Desktop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651175"/>
            <a:ext cx="2016224" cy="3016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46798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467544" y="188640"/>
            <a:ext cx="8676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Возраст: 5-7 лет  Клуб «Дружба»,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«Надежда», «Теремок», «Олеся»,  «Тополек»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1. Проявляет ли Ваш ребенок дома  интерес  к конструированию?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62478128"/>
              </p:ext>
            </p:extLst>
          </p:nvPr>
        </p:nvGraphicFramePr>
        <p:xfrm>
          <a:off x="251520" y="1268760"/>
          <a:ext cx="7821960" cy="18722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6219"/>
                <a:gridCol w="3141635"/>
                <a:gridCol w="669875"/>
                <a:gridCol w="602976"/>
                <a:gridCol w="602976"/>
                <a:gridCol w="602976"/>
                <a:gridCol w="602976"/>
                <a:gridCol w="576568"/>
                <a:gridCol w="545759"/>
              </a:tblGrid>
              <a:tr h="952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374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Затрудняюсь ответить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61088169"/>
              </p:ext>
            </p:extLst>
          </p:nvPr>
        </p:nvGraphicFramePr>
        <p:xfrm>
          <a:off x="440726" y="4066914"/>
          <a:ext cx="7256586" cy="21762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6210"/>
                <a:gridCol w="3027382"/>
                <a:gridCol w="592757"/>
                <a:gridCol w="547098"/>
                <a:gridCol w="547098"/>
                <a:gridCol w="547098"/>
                <a:gridCol w="547098"/>
                <a:gridCol w="521822"/>
                <a:gridCol w="490023"/>
              </a:tblGrid>
              <a:tr h="597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4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Интеллектуальных способностей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7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технического мышления и технической изобретательности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140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3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мелких и точных движений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3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 3 ответа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37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3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ответа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323528" y="3328918"/>
            <a:ext cx="8561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Как Вы считаете, способствуют ли занятия по конструированию развитию 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6020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27206320"/>
              </p:ext>
            </p:extLst>
          </p:nvPr>
        </p:nvGraphicFramePr>
        <p:xfrm>
          <a:off x="179512" y="620688"/>
          <a:ext cx="7550293" cy="25519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0544"/>
                <a:gridCol w="2985770"/>
                <a:gridCol w="629970"/>
                <a:gridCol w="586612"/>
                <a:gridCol w="586612"/>
                <a:gridCol w="586612"/>
                <a:gridCol w="586612"/>
                <a:gridCol w="562808"/>
                <a:gridCol w="534753"/>
              </a:tblGrid>
              <a:tr h="4186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0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 , в дет саду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0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Да, в частном Центре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0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8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Посещали бы, если бы такая студия была  в саду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1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выбрали два варианта («Нет», «Посещали бы, если бы такая студия была  в саду»)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94075"/>
            <a:ext cx="51407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Посещаете ли вы занятия по робототехнике: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83340248"/>
              </p:ext>
            </p:extLst>
          </p:nvPr>
        </p:nvGraphicFramePr>
        <p:xfrm>
          <a:off x="179512" y="3933056"/>
          <a:ext cx="7420000" cy="1944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149"/>
                <a:gridCol w="2983032"/>
                <a:gridCol w="616315"/>
                <a:gridCol w="572889"/>
                <a:gridCol w="572889"/>
                <a:gridCol w="572889"/>
                <a:gridCol w="572889"/>
                <a:gridCol w="548671"/>
                <a:gridCol w="520277"/>
              </a:tblGrid>
              <a:tr h="4201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Кол-во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2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да, обязательно, обучать должен педагог;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265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96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не обязательно;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2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если у ребенка есть интерес, сам научится;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96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затрудняюсь ответить.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9512" y="3181715"/>
            <a:ext cx="924084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Как вы думает, необходимо ли обучать ребенка - дошкольника приемам робототехники?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6314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67415167"/>
              </p:ext>
            </p:extLst>
          </p:nvPr>
        </p:nvGraphicFramePr>
        <p:xfrm>
          <a:off x="395536" y="734757"/>
          <a:ext cx="7279742" cy="19442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899"/>
                <a:gridCol w="2856297"/>
                <a:gridCol w="609310"/>
                <a:gridCol w="569127"/>
                <a:gridCol w="569127"/>
                <a:gridCol w="569127"/>
                <a:gridCol w="569127"/>
                <a:gridCol w="546985"/>
                <a:gridCol w="520743"/>
              </a:tblGrid>
              <a:tr h="5286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3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созданы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161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3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 созданы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3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частично созданы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229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3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 знаю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3" y="81499"/>
            <a:ext cx="88569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Как Вы считаете, созданы ли в детском саду условия для развития конструктивных навыков детей?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60173872"/>
              </p:ext>
            </p:extLst>
          </p:nvPr>
        </p:nvGraphicFramePr>
        <p:xfrm>
          <a:off x="395536" y="3429000"/>
          <a:ext cx="7021288" cy="20162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8185"/>
                <a:gridCol w="2781499"/>
                <a:gridCol w="582210"/>
                <a:gridCol w="539552"/>
                <a:gridCol w="539552"/>
                <a:gridCol w="539552"/>
                <a:gridCol w="539552"/>
                <a:gridCol w="549822"/>
                <a:gridCol w="491364"/>
              </a:tblGrid>
              <a:tr h="5301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53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282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53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53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Затрудняюсь ответить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9513" y="2912259"/>
            <a:ext cx="839922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6.Хотели  бы Вы, чтобы Ваш ребенок посещал студию по робототехнике в детском саду?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3895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89943012"/>
              </p:ext>
            </p:extLst>
          </p:nvPr>
        </p:nvGraphicFramePr>
        <p:xfrm>
          <a:off x="406699" y="913378"/>
          <a:ext cx="7350666" cy="22322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5382"/>
                <a:gridCol w="2961122"/>
                <a:gridCol w="628970"/>
                <a:gridCol w="570210"/>
                <a:gridCol w="570210"/>
                <a:gridCol w="570210"/>
                <a:gridCol w="570210"/>
                <a:gridCol w="543728"/>
                <a:gridCol w="510624"/>
              </a:tblGrid>
              <a:tr h="4745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Кол-во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2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приобретение профессиональных знаний и умений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участие в конкурсах, соревнованиях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5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расширение кругозора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162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5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и более ответа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267047"/>
            <a:ext cx="82200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Вы думаете, какие возможности открывает студия  по робототехнике?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573016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Из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ответов анкетирования родителей по теме «Робототехника» можно сделать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Во-первых,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374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83%)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воспитанников проявляют интерес к конструированию;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Во-вторых,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315 (63%)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родителей считают, что  конструктивная деятельность – это мощное средство умственного развития ребенка, способствующее формированию интеллектуальных способностей,  технического мышления и технической изобретательности, а также  мелких и точных движений.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Третье,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265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53%)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функцию обучения дошкольника приемам робототехники возлагают на педагога.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   И самое главное, что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282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%)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родителей  – осознают  необходимость создания студии с использованием конструкторов «нового поколения» именно на базе детского сада. </a:t>
            </a:r>
          </a:p>
        </p:txBody>
      </p:sp>
    </p:spTree>
    <p:extLst>
      <p:ext uri="{BB962C8B-B14F-4D97-AF65-F5344CB8AC3E}">
        <p14:creationId xmlns="" xmlns:p14="http://schemas.microsoft.com/office/powerpoint/2010/main" val="2745039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Максим\Downloads\WhatsApp Image 2022-03-01 at 21.21.02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067" y="1916832"/>
            <a:ext cx="2781117" cy="45118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Максим\Downloads\WhatsApp Image 2022-03-01 at 21.21.02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8640"/>
            <a:ext cx="2837514" cy="45118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Максим\Downloads\WhatsApp Image 2022-03-01 at 21.21.0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39" y="172553"/>
            <a:ext cx="3383868" cy="45118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70071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Максим\Downloads\WhatsApp Image 2022-03-01 at 21.21.02 (4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180"/>
            <a:ext cx="3372072" cy="40528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Максим\Downloads\WhatsApp Image 2022-03-01 at 21.21.02 (3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6632"/>
            <a:ext cx="3419565" cy="38565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Максим\Downloads\WhatsApp Image 2022-03-01 at 21.21.02 (5)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811"/>
          <a:stretch/>
        </p:blipFill>
        <p:spPr bwMode="auto">
          <a:xfrm>
            <a:off x="3131840" y="3163594"/>
            <a:ext cx="2673215" cy="34831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64875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Максим\Downloads\WhatsApp Image 2022-03-01 at 21.21.02 (7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4308"/>
            <a:ext cx="4033778" cy="63120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Максим\Downloads\WhatsApp Image 2022-03-01 at 21.21.02 (6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90" y="204308"/>
            <a:ext cx="4596517" cy="63120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72775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Проект на грант 2021\Проект робототехника 1.12.2021\фото анкетирование 2021\6 гр 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3066724" cy="41044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Проект на грант 2021\Проект робототехника 1.12.2021\фото анкетирование 2021\6 гр 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885" y="467544"/>
            <a:ext cx="1885950" cy="2524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\Desktop\Проект на грант 2021\Проект робототехника 1.12.2021\фото анкетирование 2021\6 гр 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6672"/>
            <a:ext cx="1885950" cy="2524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1\Desktop\Проект на грант 2021\Проект робототехника 1.12.2021\фото анкетирование 2021\7 гр 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885" y="3420496"/>
            <a:ext cx="1885950" cy="2524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1\Desktop\Проект на грант 2021\Проект робототехника 1.12.2021\фото анкетирование 2021\7 гр 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501008"/>
            <a:ext cx="1885950" cy="2524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68584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Проект на грант 2021\Проект робототехника 1.12.2021\фото анкетирование 2021\8 гр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5510"/>
            <a:ext cx="3124849" cy="55517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Проект на грант 2021\Проект робототехника 1.12.2021\фото анкетирование 2021\11 гр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5510"/>
            <a:ext cx="1885950" cy="2524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1\Desktop\Проект на грант 2021\Проект робототехника 1.12.2021\фото анкетирование 2021\11 гр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79400"/>
            <a:ext cx="1885950" cy="2524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1\Desktop\Проект на грант 2021\Проект робототехника 1.12.2021\фото анкетирование 2021\6 гр 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212976"/>
            <a:ext cx="1885950" cy="2524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069" y="3073704"/>
            <a:ext cx="2409124" cy="33959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7101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864" y="358153"/>
            <a:ext cx="3972480" cy="58015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9253"/>
            <a:ext cx="3839111" cy="56110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02204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ксим\Desktop\Клуб робототехники Надежда\фото\1груп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314" y="121284"/>
            <a:ext cx="2106234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аксим\Desktop\Клуб робототехники Надежда\фото\1гр.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314" y="3212976"/>
            <a:ext cx="2523769" cy="3365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аксим\Desktop\Клуб робототехники Надежда\фото\1гр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124744"/>
            <a:ext cx="3311603" cy="44154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8115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аксим\Desktop\Клуб робототехники Надежда\фото\5гр.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11" y="4077072"/>
            <a:ext cx="1944216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аксим\Desktop\Клуб робототехники Надежда\фото\2гр.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419"/>
            <a:ext cx="3073524" cy="4098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аксим\Desktop\Клуб робототехники Надежда\фото\2гр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376" y="91480"/>
            <a:ext cx="4235624" cy="4235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42451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аксим\Desktop\Клуб робототехники Надежда\фото\5гр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012672" cy="40168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аксим\Desktop\Клуб робототехники Надежда\фото\5гру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192" y="3397357"/>
            <a:ext cx="2592288" cy="34563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Максим\Desktop\Клуб робототехники Надежда\фото\9гр.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9297"/>
            <a:ext cx="3293549" cy="32935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92504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аксим\Desktop\Клуб робототехники Надежда\фото\9груп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6" y="216449"/>
            <a:ext cx="2766945" cy="36892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Максим\Desktop\Клуб робототехники Надежда\фото\9гр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709" y="128953"/>
            <a:ext cx="4092136" cy="40921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Максим\Desktop\Клуб робототехники Надежда\фото\WhatsApp Image 2021-12-15 at 21.29.47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966086"/>
            <a:ext cx="2918934" cy="38919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Максим\Desktop\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781" y="3086074"/>
            <a:ext cx="2521064" cy="3771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35064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Максим\Desktop\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48" y="254752"/>
            <a:ext cx="3629025" cy="5400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Максим\Desktop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0453"/>
            <a:ext cx="3838575" cy="5629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Максим\Desktop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00337"/>
            <a:ext cx="2521064" cy="3771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0612363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84</TotalTime>
  <Words>513</Words>
  <Application>Microsoft Office PowerPoint</Application>
  <PresentationFormat>Экран (4:3)</PresentationFormat>
  <Paragraphs>329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Анкетирование родителей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Анкетирование родителей ДОУ № 59</dc:title>
  <dc:creator>Максим</dc:creator>
  <cp:lastModifiedBy>user</cp:lastModifiedBy>
  <cp:revision>12</cp:revision>
  <dcterms:created xsi:type="dcterms:W3CDTF">2022-03-01T17:26:15Z</dcterms:created>
  <dcterms:modified xsi:type="dcterms:W3CDTF">2022-10-01T06:54:00Z</dcterms:modified>
</cp:coreProperties>
</file>